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9" r:id="rId3"/>
    <p:sldId id="268" r:id="rId4"/>
    <p:sldId id="267" r:id="rId5"/>
    <p:sldId id="261" r:id="rId6"/>
    <p:sldId id="260" r:id="rId7"/>
    <p:sldId id="258" r:id="rId8"/>
    <p:sldId id="269" r:id="rId9"/>
    <p:sldId id="262" r:id="rId10"/>
    <p:sldId id="264" r:id="rId11"/>
    <p:sldId id="265" r:id="rId12"/>
    <p:sldId id="266" r:id="rId13"/>
    <p:sldId id="263" r:id="rId14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15"/>
    </p:embeddedFont>
    <p:embeddedFont>
      <p:font typeface="GreeceBlack" panose="020B0600000000000000" pitchFamily="3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82" y="-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35108" y="3336359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37463" y="3342002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76129" y="334200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71164" y="3342002"/>
            <a:ext cx="11853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21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46215" y="332507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Words of Removal: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10" y="1162395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Matt. </a:t>
            </a:r>
            <a:r>
              <a:rPr lang="en-US" sz="3200" dirty="0" smtClean="0"/>
              <a:t>18.15-17 - </a:t>
            </a:r>
            <a:r>
              <a:rPr lang="en-US" sz="3200" baseline="30000" dirty="0"/>
              <a:t>15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Moreover if your brother sins against you, go and tell him his fault between you and him alone. If he hears you, you have gained your brother. </a:t>
            </a:r>
            <a:r>
              <a:rPr lang="en-US" sz="3200" baseline="30000" dirty="0"/>
              <a:t>16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if he will not hear, take with you one or two more, that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“by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 mouth of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two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48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Words of Removal: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10" y="1162395"/>
            <a:ext cx="82581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or three witnesses every word may be established.”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baseline="30000" dirty="0"/>
              <a:t>17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And if he refuses to hear them, tell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the church. But if he refuses even to hear the church, let him be to you like a heathen and a tax collector.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404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Words of Restoration: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10" y="1162395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James </a:t>
            </a:r>
            <a:r>
              <a:rPr lang="en-US" sz="3200" dirty="0" smtClean="0"/>
              <a:t>5.19-20 - </a:t>
            </a:r>
            <a:r>
              <a:rPr lang="en-US" sz="3200" baseline="30000" dirty="0"/>
              <a:t>19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Brethren, if anyone among you wanders from the truth, and someone turns him back,</a:t>
            </a:r>
            <a:r>
              <a:rPr lang="en-US" sz="3200" dirty="0"/>
              <a:t> </a:t>
            </a:r>
            <a:r>
              <a:rPr lang="en-US" sz="3200" baseline="30000" dirty="0"/>
              <a:t>20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let him know that he who turns a sinner from the error of his way will save a soul from death and cover a multitude of sins.</a:t>
            </a:r>
          </a:p>
        </p:txBody>
      </p:sp>
    </p:spTree>
    <p:extLst>
      <p:ext uri="{BB962C8B-B14F-4D97-AF65-F5344CB8AC3E}">
        <p14:creationId xmlns:p14="http://schemas.microsoft.com/office/powerpoint/2010/main" val="2487361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1" grpId="0"/>
      <p:bldP spid="2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514" y="1905000"/>
            <a:ext cx="2345881" cy="25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919" y="1906542"/>
            <a:ext cx="2345881" cy="25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222" y="1365956"/>
            <a:ext cx="22363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reeceBlack" panose="020B0600000000000000" pitchFamily="34" charset="0"/>
              </a:rPr>
              <a:t>Words of 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7864" y="4600223"/>
            <a:ext cx="3016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reeceBlack" panose="020B0600000000000000" pitchFamily="34" charset="0"/>
              </a:rPr>
              <a:t>Removal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81960" y="1360310"/>
            <a:ext cx="22363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reeceBlack" panose="020B0600000000000000" pitchFamily="34" charset="0"/>
              </a:rPr>
              <a:t>Words of 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5151" y="4594577"/>
            <a:ext cx="3738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reeceBlack" panose="020B0600000000000000" pitchFamily="34" charset="0"/>
              </a:rPr>
              <a:t>Restoration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54986" y="3000185"/>
            <a:ext cx="3738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latin typeface="GreeceBlack" panose="020B0600000000000000" pitchFamily="34" charset="0"/>
              </a:rPr>
              <a:t>Church</a:t>
            </a:r>
            <a:endParaRPr lang="en-US" sz="3200" dirty="0">
              <a:solidFill>
                <a:srgbClr val="FFFFFF"/>
              </a:solidFill>
              <a:latin typeface="GreeceBlack" panose="020B0600000000000000" pitchFamily="34" charset="0"/>
            </a:endParaRPr>
          </a:p>
        </p:txBody>
      </p:sp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1733" y="1981200"/>
            <a:ext cx="177641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56" y="1981200"/>
            <a:ext cx="177641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111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8" grpId="0"/>
      <p:bldP spid="28" grpId="1"/>
      <p:bldP spid="29" grpId="0"/>
      <p:bldP spid="29" grpId="1"/>
      <p:bldP spid="30" grpId="0"/>
      <p:bldP spid="30" grpId="1"/>
      <p:bldP spid="36" grpId="0"/>
      <p:bldP spid="3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45599" y="685800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	                 17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Because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you say, "I am rich, have become wealthy, and have need of nothing '— and do not know that you are wretched, miserable, poor, blind, and naked — </a:t>
            </a:r>
            <a:endParaRPr lang="en-US" sz="3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85800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	 	               16</a:t>
            </a:r>
            <a:r>
              <a:rPr lang="en-US" sz="3200" dirty="0" smtClean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So then, because you are lukewarm, and neither cold nor hot, I will vomit you out of My mouth. </a:t>
            </a:r>
            <a:endParaRPr lang="en-US" sz="3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2532" y="728125"/>
            <a:ext cx="3580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Rev. </a:t>
            </a:r>
            <a:r>
              <a:rPr lang="en-US" sz="3200" dirty="0" smtClean="0"/>
              <a:t>3.16-17 </a:t>
            </a:r>
            <a:r>
              <a:rPr lang="en-US" sz="3200" dirty="0"/>
              <a:t>–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889" y="733771"/>
            <a:ext cx="2750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Rev. 3.17 –</a:t>
            </a:r>
            <a:endParaRPr lang="en-US" sz="32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00521 0.27871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8" grpId="2"/>
      <p:bldP spid="27" grpId="0"/>
      <p:bldP spid="25" grpId="0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437998" y="732455"/>
            <a:ext cx="82581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Rev. 3.18 -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 counsel you to buy from Me gold refined in the fire, that you may be rich; and white garments, that you may be clothed,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that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the shame of your nakedness may not be revealed; and anoint your eyes with eye salve, that you may see.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61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734272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Spectacle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theatron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upload.wikimedia.org/wikipedia/commons/3/39/Ave_Caesar_Morituri_te_Saluta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426">
            <a:off x="667575" y="944703"/>
            <a:ext cx="7412182" cy="4901046"/>
          </a:xfrm>
          <a:prstGeom prst="rect">
            <a:avLst/>
          </a:prstGeom>
          <a:noFill/>
          <a:effectLst>
            <a:outerShdw blurRad="1016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667" y="1309507"/>
            <a:ext cx="837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“Ave, Caesar! </a:t>
            </a:r>
            <a:r>
              <a:rPr lang="en-US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morituri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salutamus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888" y="1303857"/>
            <a:ext cx="837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“Hail Caesar! We who are about to die, salute you.”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773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" grpId="0"/>
      <p:bldP spid="2" grpId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1 Thess. 5.12-13 - </a:t>
            </a:r>
            <a:r>
              <a:rPr lang="en-US" sz="3400" baseline="30000" dirty="0" smtClean="0"/>
              <a:t>12</a:t>
            </a:r>
            <a:r>
              <a:rPr lang="en-US" sz="3400" dirty="0" smtClean="0"/>
              <a:t> 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And we urge you, brethren, to recognize those who labor among you, and are over you in the Lord and admonish you, </a:t>
            </a:r>
            <a:r>
              <a:rPr lang="en-US" sz="3400" baseline="30000" dirty="0"/>
              <a:t>13</a:t>
            </a:r>
            <a:r>
              <a:rPr lang="en-US" sz="3400" dirty="0"/>
              <a:t> 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and to esteem them very highly in love for their work's sake. Be at peace among yourselves.</a:t>
            </a:r>
          </a:p>
        </p:txBody>
      </p:sp>
    </p:spTree>
    <p:extLst>
      <p:ext uri="{BB962C8B-B14F-4D97-AF65-F5344CB8AC3E}">
        <p14:creationId xmlns:p14="http://schemas.microsoft.com/office/powerpoint/2010/main" val="81004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“When </a:t>
            </a:r>
            <a:r>
              <a:rPr lang="en-US" sz="3200" dirty="0"/>
              <a:t>we obey God, we’re not doing it for </a:t>
            </a:r>
            <a:r>
              <a:rPr lang="en-US" sz="3200" dirty="0" smtClean="0"/>
              <a:t>God - we’re doing </a:t>
            </a:r>
            <a:r>
              <a:rPr lang="en-US" sz="3200" dirty="0"/>
              <a:t>it for </a:t>
            </a:r>
            <a:r>
              <a:rPr lang="en-US" sz="3200" dirty="0" smtClean="0"/>
              <a:t>ourselves - because </a:t>
            </a:r>
            <a:r>
              <a:rPr lang="en-US" sz="3200" dirty="0"/>
              <a:t>God takes pleasure when we’re happy … When you come to church, when you worship God, you’re not doing it for God </a:t>
            </a:r>
            <a:r>
              <a:rPr lang="en-US" sz="3200" dirty="0" smtClean="0"/>
              <a:t>- </a:t>
            </a:r>
            <a:r>
              <a:rPr lang="en-US" sz="3200" dirty="0"/>
              <a:t>you’re doing it for yourself because that’s what makes God happy. Amen?”</a:t>
            </a:r>
          </a:p>
        </p:txBody>
      </p:sp>
    </p:spTree>
    <p:extLst>
      <p:ext uri="{BB962C8B-B14F-4D97-AF65-F5344CB8AC3E}">
        <p14:creationId xmlns:p14="http://schemas.microsoft.com/office/powerpoint/2010/main" val="115015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Entreat</a:t>
            </a:r>
            <a:r>
              <a:rPr lang="en-US" sz="3600" dirty="0" smtClean="0"/>
              <a:t>: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parakaleō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comfort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7804" y="1727198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Offscouring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- </a:t>
            </a:r>
            <a:r>
              <a:rPr lang="en-US" sz="3600" dirty="0"/>
              <a:t>NASB,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dregs</a:t>
            </a:r>
            <a:r>
              <a:rPr lang="en-US" sz="3600" dirty="0"/>
              <a:t>; NIV,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refuse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3447" y="2827874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 Literally, </a:t>
            </a:r>
            <a:r>
              <a:rPr lang="en-US" sz="3600" i="1" dirty="0" smtClean="0">
                <a:solidFill>
                  <a:schemeClr val="bg1"/>
                </a:solidFill>
              </a:rPr>
              <a:t>Plate-scrapings</a:t>
            </a:r>
            <a:endParaRPr lang="en-US" sz="3600" i="1" dirty="0">
              <a:solidFill>
                <a:schemeClr val="bg1"/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Imitate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mimētēs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1270" y="3213565"/>
            <a:ext cx="2088000" cy="13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4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7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  <a:cs typeface="Arial" panose="020B0604020202020204" pitchFamily="34" charset="0"/>
              </a:rPr>
              <a:t>21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Francis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Shaeffer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 smtClean="0"/>
              <a:t>“Love </a:t>
            </a:r>
            <a:r>
              <a:rPr lang="en-US" sz="3600" dirty="0"/>
              <a:t>of God &amp; Purity of God: </a:t>
            </a:r>
            <a:r>
              <a:rPr lang="en-US" sz="3600" dirty="0" smtClean="0"/>
              <a:t>- If </a:t>
            </a:r>
            <a:r>
              <a:rPr lang="en-US" sz="3600" dirty="0"/>
              <a:t>we show either of these without the other, we exhibit not the character, but a caricature of God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457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65ECD9F-6721-4526-9C68-607F9C61CA46}" vid="{9CA39E26-0716-4D1D-BE16-B15781B582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546</TotalTime>
  <Words>683</Words>
  <Application>Microsoft Office PowerPoint</Application>
  <PresentationFormat>On-screen Show (4:3)</PresentationFormat>
  <Paragraphs>253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vtks distress</vt:lpstr>
      <vt:lpstr>Times New Roman</vt:lpstr>
      <vt:lpstr>GreeceBlack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18</cp:revision>
  <dcterms:created xsi:type="dcterms:W3CDTF">2014-09-12T19:02:31Z</dcterms:created>
  <dcterms:modified xsi:type="dcterms:W3CDTF">2014-09-19T23:37:42Z</dcterms:modified>
</cp:coreProperties>
</file>